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52" r:id="rId4"/>
    <p:sldId id="2560" r:id="rId5"/>
    <p:sldId id="2556" r:id="rId6"/>
    <p:sldId id="2557" r:id="rId7"/>
    <p:sldId id="2558" r:id="rId8"/>
    <p:sldId id="2559" r:id="rId9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07B"/>
    <a:srgbClr val="499057"/>
    <a:srgbClr val="83A589"/>
    <a:srgbClr val="6DA679"/>
    <a:srgbClr val="FFFFFF"/>
    <a:srgbClr val="008080"/>
    <a:srgbClr val="C00000"/>
    <a:srgbClr val="648F6C"/>
    <a:srgbClr val="FF66FF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AA85B3-4A7D-403D-ABD6-F4658B30296A}" v="10" dt="2026-03-24T16:18:06.8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3-24T16:18:20.339" v="3813" actId="20577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3-24T15:42:48.812" v="3732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3-24T15:42:48.812" v="3732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3-24T16:00:34.607" v="3767" actId="20577"/>
        <pc:sldMkLst>
          <pc:docMk/>
          <pc:sldMk cId="4058002965" sldId="2552"/>
        </pc:sldMkLst>
        <pc:spChg chg="mod">
          <ac:chgData name="Juan Carlos Castillo Molina" userId="3321f39d-c43d-4dc1-aab8-e37c264880eb" providerId="ADAL" clId="{CF0E7DC8-4F83-4E08-A75A-7ECE842A8D81}" dt="2026-03-24T16:00:34.607" v="3767" actId="20577"/>
          <ac:spMkLst>
            <pc:docMk/>
            <pc:sldMk cId="4058002965" sldId="2552"/>
            <ac:spMk id="14" creationId="{6D0431A7-51F0-6FD3-06E5-7B29BBE04064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3-24T15:44:31.288" v="3750" actId="478"/>
          <ac:graphicFrameMkLst>
            <pc:docMk/>
            <pc:sldMk cId="4058002965" sldId="2552"/>
            <ac:graphicFrameMk id="2" creationId="{79A701BA-2C86-8625-EF8A-A9B1A696920F}"/>
          </ac:graphicFrameMkLst>
        </pc:graphicFrameChg>
        <pc:picChg chg="add mod">
          <ac:chgData name="Juan Carlos Castillo Molina" userId="3321f39d-c43d-4dc1-aab8-e37c264880eb" providerId="ADAL" clId="{CF0E7DC8-4F83-4E08-A75A-7ECE842A8D81}" dt="2026-03-24T16:00:29.443" v="3763" actId="14100"/>
          <ac:picMkLst>
            <pc:docMk/>
            <pc:sldMk cId="4058002965" sldId="2552"/>
            <ac:picMk id="4" creationId="{96EB289A-9904-80F4-3BEC-8F1AF5D8B9DC}"/>
          </ac:picMkLst>
        </pc:picChg>
        <pc:picChg chg="add del mod">
          <ac:chgData name="Juan Carlos Castillo Molina" userId="3321f39d-c43d-4dc1-aab8-e37c264880eb" providerId="ADAL" clId="{CF0E7DC8-4F83-4E08-A75A-7ECE842A8D81}" dt="2026-03-24T15:42:51.411" v="3733" actId="478"/>
          <ac:picMkLst>
            <pc:docMk/>
            <pc:sldMk cId="4058002965" sldId="2552"/>
            <ac:picMk id="6" creationId="{1C8C4A75-C6FF-B3BC-1972-69428A2AECEA}"/>
          </ac:picMkLst>
        </pc:picChg>
      </pc:sldChg>
      <pc:sldChg chg="addSp delSp modSp mod">
        <pc:chgData name="Juan Carlos Castillo Molina" userId="3321f39d-c43d-4dc1-aab8-e37c264880eb" providerId="ADAL" clId="{CF0E7DC8-4F83-4E08-A75A-7ECE842A8D81}" dt="2026-03-24T16:13:07.252" v="3788" actId="20577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3-24T16:13:07.252" v="3788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3-02T17:51:01.844" v="3450"/>
          <ac:spMkLst>
            <pc:docMk/>
            <pc:sldMk cId="263347290" sldId="2556"/>
            <ac:spMk id="8" creationId="{2EA01287-CFA3-A905-2E54-2E5050F7ECAD}"/>
          </ac:spMkLst>
        </pc:spChg>
        <pc:spChg chg="add mod">
          <ac:chgData name="Juan Carlos Castillo Molina" userId="3321f39d-c43d-4dc1-aab8-e37c264880eb" providerId="ADAL" clId="{CF0E7DC8-4F83-4E08-A75A-7ECE842A8D81}" dt="2026-03-24T15:43:21.896" v="3745" actId="20577"/>
          <ac:spMkLst>
            <pc:docMk/>
            <pc:sldMk cId="263347290" sldId="2556"/>
            <ac:spMk id="9" creationId="{2114C983-C545-0620-354B-CA8FE47DC2D1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3-24T16:12:59.541" v="3784" actId="1076"/>
          <ac:graphicFrameMkLst>
            <pc:docMk/>
            <pc:sldMk cId="263347290" sldId="2556"/>
            <ac:graphicFrameMk id="5" creationId="{2A36C46C-DCB8-95D3-E824-3807CCE90020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3-24T15:42:58.365" v="3735" actId="478"/>
          <ac:graphicFrameMkLst>
            <pc:docMk/>
            <pc:sldMk cId="263347290" sldId="2556"/>
            <ac:graphicFrameMk id="6" creationId="{AF22AB14-46AC-5130-D18F-2A5EC7533215}"/>
          </ac:graphicFrameMkLst>
        </pc:graphicFrameChg>
        <pc:picChg chg="add mod">
          <ac:chgData name="Juan Carlos Castillo Molina" userId="3321f39d-c43d-4dc1-aab8-e37c264880eb" providerId="ADAL" clId="{CF0E7DC8-4F83-4E08-A75A-7ECE842A8D81}" dt="2026-03-02T17:51:01.844" v="3450"/>
          <ac:picMkLst>
            <pc:docMk/>
            <pc:sldMk cId="263347290" sldId="2556"/>
            <ac:picMk id="7" creationId="{38A5A1B4-7D95-2653-FFE0-6288DCD9A891}"/>
          </ac:picMkLst>
        </pc:picChg>
      </pc:sldChg>
      <pc:sldChg chg="addSp delSp modSp mod">
        <pc:chgData name="Juan Carlos Castillo Molina" userId="3321f39d-c43d-4dc1-aab8-e37c264880eb" providerId="ADAL" clId="{CF0E7DC8-4F83-4E08-A75A-7ECE842A8D81}" dt="2026-03-24T16:10:33.550" v="3777" actId="20577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3-24T16:10:33.550" v="3777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3-24T15:43:02.480" v="3736" actId="478"/>
          <ac:graphicFrameMkLst>
            <pc:docMk/>
            <pc:sldMk cId="4186037163" sldId="2557"/>
            <ac:graphicFrameMk id="2" creationId="{4DDD1592-3271-CF33-B2FC-20D87AC89057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3-24T16:10:30.143" v="3773" actId="1076"/>
          <ac:graphicFrameMkLst>
            <pc:docMk/>
            <pc:sldMk cId="4186037163" sldId="2557"/>
            <ac:graphicFrameMk id="3" creationId="{4075D40E-3131-2886-CFA6-E6A974EA4CF0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3-24T16:16:47.855" v="3804" actId="20577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3-24T16:16:47.855" v="3804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3-24T16:16:12.010" v="3792" actId="14100"/>
          <ac:graphicFrameMkLst>
            <pc:docMk/>
            <pc:sldMk cId="1636667196" sldId="2558"/>
            <ac:graphicFrameMk id="5" creationId="{A49147DE-B617-809C-190B-C8D422B5D2EE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3-24T15:43:06.149" v="3737" actId="478"/>
          <ac:graphicFrameMkLst>
            <pc:docMk/>
            <pc:sldMk cId="1636667196" sldId="2558"/>
            <ac:graphicFrameMk id="6" creationId="{4D6A1E9B-4735-FADC-9D87-F8ED7396422F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3-24T16:16:13.293" v="3793" actId="478"/>
          <ac:graphicFrameMkLst>
            <pc:docMk/>
            <pc:sldMk cId="1636667196" sldId="2558"/>
            <ac:graphicFrameMk id="7" creationId="{7C91938B-C033-45A8-B772-192C7F469E4B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3-24T16:16:43.767" v="3800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3-24T16:18:20.339" v="3813" actId="20577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3-24T16:18:20.339" v="3813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3-24T16:18:13.895" v="3809" actId="14100"/>
          <ac:graphicFrameMkLst>
            <pc:docMk/>
            <pc:sldMk cId="1991370206" sldId="2559"/>
            <ac:graphicFrameMk id="5" creationId="{0ADA809F-7409-10C2-6609-6FE9A1255617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3-24T16:17:00.053" v="3805" actId="478"/>
          <ac:graphicFrameMkLst>
            <pc:docMk/>
            <pc:sldMk cId="1991370206" sldId="2559"/>
            <ac:graphicFrameMk id="6" creationId="{9401D472-D5E0-5528-CD00-B82B18CB3BA6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3-24T15:44:49.710" v="3758" actId="20577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3-17T16:12:44.577" v="3652" actId="20577"/>
          <ac:spMkLst>
            <pc:docMk/>
            <pc:sldMk cId="1480523509" sldId="2560"/>
            <ac:spMk id="13" creationId="{FA668C88-CCA5-236F-DB43-5BB14BEE2208}"/>
          </ac:spMkLst>
        </pc:spChg>
        <pc:spChg chg="mod">
          <ac:chgData name="Juan Carlos Castillo Molina" userId="3321f39d-c43d-4dc1-aab8-e37c264880eb" providerId="ADAL" clId="{CF0E7DC8-4F83-4E08-A75A-7ECE842A8D81}" dt="2026-03-24T15:44:49.710" v="3758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del mod">
          <ac:chgData name="Juan Carlos Castillo Molina" userId="3321f39d-c43d-4dc1-aab8-e37c264880eb" providerId="ADAL" clId="{CF0E7DC8-4F83-4E08-A75A-7ECE842A8D81}" dt="2026-03-24T15:44:35.199" v="3752" actId="478"/>
          <ac:graphicFrameMkLst>
            <pc:docMk/>
            <pc:sldMk cId="1480523509" sldId="2560"/>
            <ac:graphicFrameMk id="2" creationId="{13EFAD29-6A11-1583-587F-3D798EAD5707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3-24T15:42:55.474" v="3734" actId="478"/>
          <ac:graphicFrameMkLst>
            <pc:docMk/>
            <pc:sldMk cId="1480523509" sldId="2560"/>
            <ac:graphicFrameMk id="3" creationId="{E1CF4A06-BAE8-83E2-730A-FD4DA3A52441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3-24T15:44:45.706" v="3754" actId="1076"/>
          <ac:graphicFrameMkLst>
            <pc:docMk/>
            <pc:sldMk cId="1480523509" sldId="2560"/>
            <ac:graphicFrameMk id="4" creationId="{B0A6C0AD-5208-DEC8-379F-0DF1D67130CC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D9C-4BE1-B5B8-2C403D2B1D4D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D9C-4BE1-B5B8-2C403D2B1D4D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D9C-4BE1-B5B8-2C403D2B1D4D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9C-4BE1-B5B8-2C403D2B1D4D}"/>
                </c:ext>
              </c:extLst>
            </c:dLbl>
            <c:dLbl>
              <c:idx val="1"/>
              <c:layout>
                <c:manualLayout>
                  <c:x val="-7.6083040498644589E-2"/>
                  <c:y val="-1.1105100936906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9C-4BE1-B5B8-2C403D2B1D4D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D9C-4BE1-B5B8-2C403D2B1D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217.69</c:v>
                </c:pt>
                <c:pt idx="1">
                  <c:v>291.18</c:v>
                </c:pt>
                <c:pt idx="2">
                  <c:v>338.51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D9C-4BE1-B5B8-2C403D2B1D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1913.91</c:v>
                </c:pt>
                <c:pt idx="1">
                  <c:v>2881.59</c:v>
                </c:pt>
                <c:pt idx="2">
                  <c:v>3027.1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D9C-4BE1-B5B8-2C403D2B1D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24/3/2026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24/3/2026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03/24/2026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23 DE MARZO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89774-6C04-600A-BA30-0370B42C7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6DEA1ABE-9D1B-8723-668F-D78D647B14DF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9F3BC7C-B3AB-1B87-3331-1FBD826531D3}"/>
              </a:ext>
            </a:extLst>
          </p:cNvPr>
          <p:cNvSpPr txBox="1"/>
          <p:nvPr/>
        </p:nvSpPr>
        <p:spPr>
          <a:xfrm>
            <a:off x="1097558" y="722720"/>
            <a:ext cx="10223498" cy="7265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Comportamiento de la cosecha 2025-2026</a:t>
            </a: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y afluencia de café de las cosechas 2023-2024, 2024-2025 y 2025-2026 (en fanegas)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D0431A7-51F0-6FD3-06E5-7B29BBE04064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23 de Marzo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6EB289A-9904-80F4-3BEC-8F1AF5D8B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558" y="1476512"/>
            <a:ext cx="10223498" cy="388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02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 al 15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23 de Marzo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B0A6C0AD-5208-DEC8-379F-0DF1D67130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417188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1141863893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742097701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3620368816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39489230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1211398428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3381500805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705525075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1872075707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4014752331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9325581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01/03/25 al 15/03/25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01/03/26 al 15/03/26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7792024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91711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539376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155,791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2,630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163,549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698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6897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770,662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95.56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60,905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588,710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93.02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23,111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820167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221,648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98.92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5,239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200,435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84.90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2,157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34888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75,816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76.40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543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49,185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66.90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913259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223,815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92.91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5,658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225,017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86.95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1,705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74556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251,788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94.30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5,669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305,511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85.77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4,427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49317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12,278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95.46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13,383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71.35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1366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43294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1,711,800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94.44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80,705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1,545,790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32,843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23555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7110832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8870726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202535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743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23 de Marzo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114C983-C545-0620-354B-CA8FE47DC2D1}"/>
              </a:ext>
            </a:extLst>
          </p:cNvPr>
          <p:cNvSpPr txBox="1"/>
          <p:nvPr/>
        </p:nvSpPr>
        <p:spPr>
          <a:xfrm>
            <a:off x="11205618" y="3132993"/>
            <a:ext cx="724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1325</a:t>
            </a:r>
            <a:endParaRPr lang="es-CR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2A36C46C-DCB8-95D3-E824-3807CCE90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098053"/>
              </p:ext>
            </p:extLst>
          </p:nvPr>
        </p:nvGraphicFramePr>
        <p:xfrm>
          <a:off x="1131445" y="1267063"/>
          <a:ext cx="9817974" cy="3886557"/>
        </p:xfrm>
        <a:graphic>
          <a:graphicData uri="http://schemas.openxmlformats.org/drawingml/2006/table">
            <a:tbl>
              <a:tblPr/>
              <a:tblGrid>
                <a:gridCol w="3000261">
                  <a:extLst>
                    <a:ext uri="{9D8B030D-6E8A-4147-A177-3AD203B41FA5}">
                      <a16:colId xmlns:a16="http://schemas.microsoft.com/office/drawing/2014/main" val="607404903"/>
                    </a:ext>
                  </a:extLst>
                </a:gridCol>
                <a:gridCol w="1576013">
                  <a:extLst>
                    <a:ext uri="{9D8B030D-6E8A-4147-A177-3AD203B41FA5}">
                      <a16:colId xmlns:a16="http://schemas.microsoft.com/office/drawing/2014/main" val="3649478143"/>
                    </a:ext>
                  </a:extLst>
                </a:gridCol>
                <a:gridCol w="1243299">
                  <a:extLst>
                    <a:ext uri="{9D8B030D-6E8A-4147-A177-3AD203B41FA5}">
                      <a16:colId xmlns:a16="http://schemas.microsoft.com/office/drawing/2014/main" val="590494419"/>
                    </a:ext>
                  </a:extLst>
                </a:gridCol>
                <a:gridCol w="1427167">
                  <a:extLst>
                    <a:ext uri="{9D8B030D-6E8A-4147-A177-3AD203B41FA5}">
                      <a16:colId xmlns:a16="http://schemas.microsoft.com/office/drawing/2014/main" val="4120125324"/>
                    </a:ext>
                  </a:extLst>
                </a:gridCol>
                <a:gridCol w="1357121">
                  <a:extLst>
                    <a:ext uri="{9D8B030D-6E8A-4147-A177-3AD203B41FA5}">
                      <a16:colId xmlns:a16="http://schemas.microsoft.com/office/drawing/2014/main" val="4284044844"/>
                    </a:ext>
                  </a:extLst>
                </a:gridCol>
                <a:gridCol w="1214113">
                  <a:extLst>
                    <a:ext uri="{9D8B030D-6E8A-4147-A177-3AD203B41FA5}">
                      <a16:colId xmlns:a16="http://schemas.microsoft.com/office/drawing/2014/main" val="1092500615"/>
                    </a:ext>
                  </a:extLst>
                </a:gridCol>
              </a:tblGrid>
              <a:tr h="63339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7972941"/>
                  </a:ext>
                </a:extLst>
              </a:tr>
              <a:tr h="2321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899347"/>
                  </a:ext>
                </a:extLst>
              </a:tr>
              <a:tr h="2321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1,032,813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$338.51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66.55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940299"/>
                  </a:ext>
                </a:extLst>
              </a:tr>
              <a:tr h="2321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54,806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3.53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898458"/>
                  </a:ext>
                </a:extLst>
              </a:tr>
              <a:tr h="2321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80,308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₡3,027.10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$281.60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5.17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8919464"/>
                  </a:ext>
                </a:extLst>
              </a:tr>
              <a:tr h="2321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1697719"/>
                  </a:ext>
                </a:extLst>
              </a:tr>
              <a:tr h="2321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1,167,927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75.26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7088429"/>
                  </a:ext>
                </a:extLst>
              </a:tr>
              <a:tr h="2321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384,019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24.74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1731140"/>
                  </a:ext>
                </a:extLst>
              </a:tr>
              <a:tr h="233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383,038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5413410"/>
                  </a:ext>
                </a:extLst>
              </a:tr>
              <a:tr h="233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704,581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877500"/>
                  </a:ext>
                </a:extLst>
              </a:tr>
              <a:tr h="2321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1,551,946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8491867"/>
                  </a:ext>
                </a:extLst>
              </a:tr>
              <a:tr h="2321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079253"/>
                  </a:ext>
                </a:extLst>
              </a:tr>
              <a:tr h="696415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1702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23 de Marzo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075D40E-3131-2886-CFA6-E6A974EA4C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268626"/>
              </p:ext>
            </p:extLst>
          </p:nvPr>
        </p:nvGraphicFramePr>
        <p:xfrm>
          <a:off x="1097558" y="1234032"/>
          <a:ext cx="10018118" cy="4038052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2949372246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2729159133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346348522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984640163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638975530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94450627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109748089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2238676607"/>
                    </a:ext>
                  </a:extLst>
                </a:gridCol>
              </a:tblGrid>
              <a:tr h="39079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8434580"/>
                  </a:ext>
                </a:extLst>
              </a:tr>
              <a:tr h="50824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064817"/>
                  </a:ext>
                </a:extLst>
              </a:tr>
              <a:tr h="202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121,511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333.32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7,520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3,089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129,267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571380"/>
                  </a:ext>
                </a:extLst>
              </a:tr>
              <a:tr h="202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20,029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393,756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343.82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23,278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2,990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437,063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91574"/>
                  </a:ext>
                </a:extLst>
              </a:tr>
              <a:tr h="202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115,475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346.76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23,436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3,044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138,911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188479"/>
                  </a:ext>
                </a:extLst>
              </a:tr>
              <a:tr h="202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1,500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36,344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309.84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1,112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3,268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38,956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9213852"/>
                  </a:ext>
                </a:extLst>
              </a:tr>
              <a:tr h="202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4,559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149,410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347.85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12,111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3,078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166,080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0285845"/>
                  </a:ext>
                </a:extLst>
              </a:tr>
              <a:tr h="3971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28,483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209,327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323.34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10,460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2,867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248,269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5636550"/>
                  </a:ext>
                </a:extLst>
              </a:tr>
              <a:tr h="202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6,991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396.26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2,391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9,382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3884280"/>
                  </a:ext>
                </a:extLst>
              </a:tr>
              <a:tr h="20279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54,806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1,032,813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338.51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80,308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3,027.10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1,167,927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8517052"/>
                  </a:ext>
                </a:extLst>
              </a:tr>
              <a:tr h="202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2752994"/>
                  </a:ext>
                </a:extLst>
              </a:tr>
              <a:tr h="164546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759143"/>
                  </a:ext>
                </a:extLst>
              </a:tr>
              <a:tr h="171403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8033857"/>
                  </a:ext>
                </a:extLst>
              </a:tr>
              <a:tr h="202795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$ 338.51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2506955"/>
                  </a:ext>
                </a:extLst>
              </a:tr>
              <a:tr h="286098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₡3,027.10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9436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23 de Marzo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A49147DE-B617-809C-190B-C8D422B5D2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565926"/>
              </p:ext>
            </p:extLst>
          </p:nvPr>
        </p:nvGraphicFramePr>
        <p:xfrm>
          <a:off x="1120388" y="1110906"/>
          <a:ext cx="9861934" cy="2240280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2380441782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1067070801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989310654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4141736791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1901509829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698053255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2104143499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3222790820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695545880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3346362206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2769063214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822735090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1573850930"/>
                    </a:ext>
                  </a:extLst>
                </a:gridCol>
              </a:tblGrid>
              <a:tr h="144748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903952"/>
                  </a:ext>
                </a:extLst>
              </a:tr>
              <a:tr h="276776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3352527"/>
                  </a:ext>
                </a:extLst>
              </a:tr>
              <a:tr h="1929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832,803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$217.69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54.37%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1,154,701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$291.18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69.85%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1,032,813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$338.51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66.55%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0809527"/>
                  </a:ext>
                </a:extLst>
              </a:tr>
              <a:tr h="1929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153,432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10.02%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27,721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1.68%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54,806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3.53%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8333854"/>
                  </a:ext>
                </a:extLst>
              </a:tr>
              <a:tr h="1929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80,511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₡1,913.91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5.26%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93,137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₡2,881.59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5.63%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80,308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₡3,027.10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5.17%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8683253"/>
                  </a:ext>
                </a:extLst>
              </a:tr>
              <a:tr h="1929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243308"/>
                  </a:ext>
                </a:extLst>
              </a:tr>
              <a:tr h="1929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1,066,746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69.65%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1,276,309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77.20%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1,167,927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75.26%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100369"/>
                  </a:ext>
                </a:extLst>
              </a:tr>
              <a:tr h="1929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464,904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30.35%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376,845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22.80%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384,019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24.74%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9902546"/>
                  </a:ext>
                </a:extLst>
              </a:tr>
              <a:tr h="1929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268,682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415,290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383,038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7461885"/>
                  </a:ext>
                </a:extLst>
              </a:tr>
              <a:tr h="1929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717,553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72.76%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767,132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64.88%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704,581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64.78%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4224585"/>
                  </a:ext>
                </a:extLst>
              </a:tr>
              <a:tr h="1929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1,531,650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1,653,154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1,551,946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8322531"/>
                  </a:ext>
                </a:extLst>
              </a:tr>
            </a:tbl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6946557"/>
              </p:ext>
            </p:extLst>
          </p:nvPr>
        </p:nvGraphicFramePr>
        <p:xfrm>
          <a:off x="1120387" y="3414617"/>
          <a:ext cx="9861935" cy="1959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23 de Marzo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ADA809F-7409-10C2-6609-6FE9A1255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772883"/>
              </p:ext>
            </p:extLst>
          </p:nvPr>
        </p:nvGraphicFramePr>
        <p:xfrm>
          <a:off x="1120387" y="1520308"/>
          <a:ext cx="9861935" cy="3094822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2119869029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3257713478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1849288084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4221804353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773688947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3559577421"/>
                    </a:ext>
                  </a:extLst>
                </a:gridCol>
              </a:tblGrid>
              <a:tr h="316056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4191532"/>
                  </a:ext>
                </a:extLst>
              </a:tr>
              <a:tr h="75853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9171417"/>
                  </a:ext>
                </a:extLst>
              </a:tr>
              <a:tr h="2022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621318"/>
                  </a:ext>
                </a:extLst>
              </a:tr>
              <a:tr h="35398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44,925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25,234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19,691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309.53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-0.43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0687046"/>
                  </a:ext>
                </a:extLst>
              </a:tr>
              <a:tr h="35398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4,838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311.12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9750868"/>
                  </a:ext>
                </a:extLst>
              </a:tr>
              <a:tr h="22250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3218319"/>
                  </a:ext>
                </a:extLst>
              </a:tr>
              <a:tr h="24273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3909942"/>
                  </a:ext>
                </a:extLst>
              </a:tr>
              <a:tr h="214918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1188599"/>
                  </a:ext>
                </a:extLst>
              </a:tr>
              <a:tr h="2149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16/3/2026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6840817"/>
                  </a:ext>
                </a:extLst>
              </a:tr>
              <a:tr h="2149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16/3/2026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6425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12920</TotalTime>
  <Words>968</Words>
  <Application>Microsoft Office PowerPoint</Application>
  <PresentationFormat>Panorámica</PresentationFormat>
  <Paragraphs>410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24</cp:revision>
  <dcterms:created xsi:type="dcterms:W3CDTF">2023-12-07T15:07:55Z</dcterms:created>
  <dcterms:modified xsi:type="dcterms:W3CDTF">2026-03-24T16:18:24Z</dcterms:modified>
</cp:coreProperties>
</file>